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11602" r:id="rId2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97341A-6916-4653-8C23-D3DE9079D169}" v="1" dt="2024-03-26T08:11:10.3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94" d="100"/>
          <a:sy n="94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WAD SALEH AHMED ALHARBI" userId="350a83a4-014f-4ebc-8bae-192c723384ac" providerId="ADAL" clId="{9197341A-6916-4653-8C23-D3DE9079D169}"/>
    <pc:docChg chg="custSel addSld delSld modSld">
      <pc:chgData name="AWAD SALEH AHMED ALHARBI" userId="350a83a4-014f-4ebc-8bae-192c723384ac" providerId="ADAL" clId="{9197341A-6916-4653-8C23-D3DE9079D169}" dt="2024-03-26T08:11:16.230" v="6" actId="2696"/>
      <pc:docMkLst>
        <pc:docMk/>
      </pc:docMkLst>
      <pc:sldChg chg="addSp delSp modSp new del mod">
        <pc:chgData name="AWAD SALEH AHMED ALHARBI" userId="350a83a4-014f-4ebc-8bae-192c723384ac" providerId="ADAL" clId="{9197341A-6916-4653-8C23-D3DE9079D169}" dt="2024-03-26T08:11:16.230" v="6" actId="2696"/>
        <pc:sldMkLst>
          <pc:docMk/>
          <pc:sldMk cId="3691380909" sldId="256"/>
        </pc:sldMkLst>
        <pc:spChg chg="del">
          <ac:chgData name="AWAD SALEH AHMED ALHARBI" userId="350a83a4-014f-4ebc-8bae-192c723384ac" providerId="ADAL" clId="{9197341A-6916-4653-8C23-D3DE9079D169}" dt="2024-03-26T08:10:49.059" v="1" actId="21"/>
          <ac:spMkLst>
            <pc:docMk/>
            <pc:sldMk cId="3691380909" sldId="256"/>
            <ac:spMk id="2" creationId="{AE802F12-296E-BE9B-7264-9229801F3B1C}"/>
          </ac:spMkLst>
        </pc:spChg>
        <pc:spChg chg="del">
          <ac:chgData name="AWAD SALEH AHMED ALHARBI" userId="350a83a4-014f-4ebc-8bae-192c723384ac" providerId="ADAL" clId="{9197341A-6916-4653-8C23-D3DE9079D169}" dt="2024-03-26T08:10:52.478" v="2" actId="21"/>
          <ac:spMkLst>
            <pc:docMk/>
            <pc:sldMk cId="3691380909" sldId="256"/>
            <ac:spMk id="3" creationId="{D00C7450-E713-DF08-D027-8E037C8ED6CA}"/>
          </ac:spMkLst>
        </pc:spChg>
        <pc:spChg chg="add">
          <ac:chgData name="AWAD SALEH AHMED ALHARBI" userId="350a83a4-014f-4ebc-8bae-192c723384ac" providerId="ADAL" clId="{9197341A-6916-4653-8C23-D3DE9079D169}" dt="2024-03-26T08:11:05.306" v="4"/>
          <ac:spMkLst>
            <pc:docMk/>
            <pc:sldMk cId="3691380909" sldId="256"/>
            <ac:spMk id="5" creationId="{301FB0D4-D4B3-6544-E658-F7FB66AF94AF}"/>
          </ac:spMkLst>
        </pc:spChg>
      </pc:sldChg>
      <pc:sldChg chg="add">
        <pc:chgData name="AWAD SALEH AHMED ALHARBI" userId="350a83a4-014f-4ebc-8bae-192c723384ac" providerId="ADAL" clId="{9197341A-6916-4653-8C23-D3DE9079D169}" dt="2024-03-26T08:11:10.314" v="5"/>
        <pc:sldMkLst>
          <pc:docMk/>
          <pc:sldMk cId="1235170128" sldId="1160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61474CF-231A-2331-DE6F-13DB4DE57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AE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85E1B78-53F1-2699-C831-8A1E7C017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4BED781-37C4-48D5-4E72-516EFB52A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3EA5-A8F6-4707-A6A3-A56D49A23A1D}" type="datetimeFigureOut">
              <a:rPr lang="en-AE" smtClean="0"/>
              <a:t>03/04/2024</a:t>
            </a:fld>
            <a:endParaRPr lang="en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2419578-E80F-B477-9022-9A9B815AD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11F8163-AF40-E5CC-DD27-EC482E3B7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FAFF-CB77-4458-AE80-6D240C0F20F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211023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ACD6086-240A-6F04-568B-C8883FFEC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AE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9DDD1BF-8C42-946B-17B9-6DCFB72220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979AD24-9547-AB7B-0EFB-655320121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3EA5-A8F6-4707-A6A3-A56D49A23A1D}" type="datetimeFigureOut">
              <a:rPr lang="en-AE" smtClean="0"/>
              <a:t>03/04/2024</a:t>
            </a:fld>
            <a:endParaRPr lang="en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38EAF1-875F-57E2-4545-99B915CDE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AB185C3-4E93-03D8-CA0E-DA9A956D9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FAFF-CB77-4458-AE80-6D240C0F20F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27854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661D3CC-D5E5-C8DB-25EC-CEBD516CFB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AE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D5D3E81-7E8D-7C45-2069-305DD0FD6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7F618A2-7C0A-66E3-79DD-39A0EBF88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3EA5-A8F6-4707-A6A3-A56D49A23A1D}" type="datetimeFigureOut">
              <a:rPr lang="en-AE" smtClean="0"/>
              <a:t>03/04/2024</a:t>
            </a:fld>
            <a:endParaRPr lang="en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D9B64F1-8F1D-F412-34DF-EB9063416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5A66D2-A94C-8E22-D859-AB6F63B7F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FAFF-CB77-4458-AE80-6D240C0F20F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256313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357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2DAA13B-AF98-16CE-4967-7970F6B58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8249210-C791-67C0-A062-E69BA942C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7EE7628-19EA-8F55-E49B-78A72AD2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3EA5-A8F6-4707-A6A3-A56D49A23A1D}" type="datetimeFigureOut">
              <a:rPr lang="en-AE" smtClean="0"/>
              <a:t>03/04/2024</a:t>
            </a:fld>
            <a:endParaRPr lang="en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E866555-A380-5647-C729-B948B763C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D82F63E-5BA5-BDA9-3C27-9F796EAD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FAFF-CB77-4458-AE80-6D240C0F20F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520701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E8A0A90-AD5F-43B7-B105-3317F2EBD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1F6C153-94A7-A816-2E51-954AD6AA3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8F14918-B6D1-84F6-A103-38DF72C4F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3EA5-A8F6-4707-A6A3-A56D49A23A1D}" type="datetimeFigureOut">
              <a:rPr lang="en-AE" smtClean="0"/>
              <a:t>03/04/2024</a:t>
            </a:fld>
            <a:endParaRPr lang="en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307753-A722-4958-CDDA-0175B19FF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8268777-5589-D490-4B30-92C62BC83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FAFF-CB77-4458-AE80-6D240C0F20F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591348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E9E427D-642D-51FC-4AC4-52A3890F6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A4CD3D5-F945-3643-D8B7-17B85F9D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AE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AD9120D-E576-EF28-038C-C19EE4FEC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AE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08B4050-D843-3AD4-1158-3A7FFA2CB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3EA5-A8F6-4707-A6A3-A56D49A23A1D}" type="datetimeFigureOut">
              <a:rPr lang="en-AE" smtClean="0"/>
              <a:t>03/04/2024</a:t>
            </a:fld>
            <a:endParaRPr lang="en-A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A14DF00-10E5-F106-A984-60020CAD7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E17F2D9-AEE0-D7CA-CA77-48B51681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FAFF-CB77-4458-AE80-6D240C0F20F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51325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F613AC-95B8-0366-B71B-E12384D5F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201B562-C994-C788-D4B6-F581CCBEE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284AE14-F6B0-B6BD-BED0-EC4A23EC1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AE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BA1C838-A805-9FDC-A18E-4CC5299F4A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83F19AC-1A51-0E5C-749B-8E4D3AB46D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AE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70AA02E-3F9C-6A26-D886-E8C95A29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3EA5-A8F6-4707-A6A3-A56D49A23A1D}" type="datetimeFigureOut">
              <a:rPr lang="en-AE" smtClean="0"/>
              <a:t>03/04/2024</a:t>
            </a:fld>
            <a:endParaRPr lang="en-AE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4642339-82D8-8559-C9E8-5F7ACBDCE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B59529C-4D01-3379-34AE-0DB3F2524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FAFF-CB77-4458-AE80-6D240C0F20F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326723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CAEAC4-9D69-C791-6AE0-876A5D826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AE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BEB3C7D-AE83-076C-6DEB-79268FFE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3EA5-A8F6-4707-A6A3-A56D49A23A1D}" type="datetimeFigureOut">
              <a:rPr lang="en-AE" smtClean="0"/>
              <a:t>03/04/2024</a:t>
            </a:fld>
            <a:endParaRPr lang="en-AE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F9322A9-7751-D098-9E71-B9B2C3613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34C27E7-BD66-3C1B-A10C-F30572257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FAFF-CB77-4458-AE80-6D240C0F20F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430772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4D64EE27-4020-2E2F-A175-CCF343C18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3EA5-A8F6-4707-A6A3-A56D49A23A1D}" type="datetimeFigureOut">
              <a:rPr lang="en-AE" smtClean="0"/>
              <a:t>03/04/2024</a:t>
            </a:fld>
            <a:endParaRPr lang="en-AE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50B4044-84C7-B59C-A192-F13CA7231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1A3C74F-CEBB-0698-9CF0-59E265FB5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FAFF-CB77-4458-AE80-6D240C0F20F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284931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A4D5D73-97A6-BB1A-0A5B-154D808C3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819D24-1FCF-BC7C-E291-CCA47750D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AE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D8B275F-96F4-5C75-A7C5-241CDB9A3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1DE971F-5F67-2308-8239-4F83C7E10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3EA5-A8F6-4707-A6A3-A56D49A23A1D}" type="datetimeFigureOut">
              <a:rPr lang="en-AE" smtClean="0"/>
              <a:t>03/04/2024</a:t>
            </a:fld>
            <a:endParaRPr lang="en-A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E6A5319-631D-8CBF-C082-03CBC456F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51F506F-FE16-C769-6B14-9F43EC7B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FAFF-CB77-4458-AE80-6D240C0F20F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449526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811B76C-8CB4-57CC-774B-07BC925CD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AE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0EAC4FB-819E-46A5-15FF-279443B6FE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8075880-DE8A-6830-4A3D-227EAFD8F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341D62E-CB11-51A7-91C9-615F20399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3EA5-A8F6-4707-A6A3-A56D49A23A1D}" type="datetimeFigureOut">
              <a:rPr lang="en-AE" smtClean="0"/>
              <a:t>03/04/2024</a:t>
            </a:fld>
            <a:endParaRPr lang="en-A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EF4BDA8-6E2B-D516-078A-DD829C523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2ACB98F-F2EE-7435-AED1-3D81A67FC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FAFF-CB77-4458-AE80-6D240C0F20F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006492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8A98ED8-75BE-5586-A9BC-E3D690873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63E6B8F-F222-0305-F958-C583843FE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33D44AE-209E-4D52-1F5E-991E5624D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73EA5-A8F6-4707-A6A3-A56D49A23A1D}" type="datetimeFigureOut">
              <a:rPr lang="en-AE" smtClean="0"/>
              <a:t>03/04/2024</a:t>
            </a:fld>
            <a:endParaRPr lang="en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DB7893-BA1E-8C68-2B86-40D7F261B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BF01D95-90F4-D2A1-88CF-05C66C6A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BFAFF-CB77-4458-AE80-6D240C0F20F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14366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s://www.youtube.com/watch?v=_qF1g8dJkpU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0C0E70E3-BFEE-7AC5-95B7-B85F3421F563}"/>
              </a:ext>
            </a:extLst>
          </p:cNvPr>
          <p:cNvSpPr txBox="1"/>
          <p:nvPr/>
        </p:nvSpPr>
        <p:spPr>
          <a:xfrm>
            <a:off x="3846605" y="5819781"/>
            <a:ext cx="3650136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dirty="0">
                <a:hlinkClick r:id="rId2"/>
              </a:rPr>
              <a:t>https://www.youtube.com/watch?v=_qF1g8dJkpU</a:t>
            </a:r>
            <a:r>
              <a:rPr lang="ar-AE" dirty="0"/>
              <a:t> </a:t>
            </a:r>
          </a:p>
        </p:txBody>
      </p:sp>
      <p:pic>
        <p:nvPicPr>
          <p:cNvPr id="3074" name="Picture 2" descr="YouTube logo animation by AyushInMotion on Dribbble">
            <a:extLst>
              <a:ext uri="{FF2B5EF4-FFF2-40B4-BE49-F238E27FC236}">
                <a16:creationId xmlns:a16="http://schemas.microsoft.com/office/drawing/2014/main" id="{68182422-0EA1-EA48-3452-1F2E57EBE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185" y="3263018"/>
            <a:ext cx="2809187" cy="229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C405198-C672-B51D-9848-F398EC281E09}"/>
              </a:ext>
            </a:extLst>
          </p:cNvPr>
          <p:cNvSpPr/>
          <p:nvPr/>
        </p:nvSpPr>
        <p:spPr>
          <a:xfrm>
            <a:off x="4267079" y="2817716"/>
            <a:ext cx="2809187" cy="2743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35825"/>
              </p:ext>
            </p:extLst>
          </p:nvPr>
        </p:nvGraphicFramePr>
        <p:xfrm>
          <a:off x="6864626" y="720159"/>
          <a:ext cx="4694325" cy="1378633"/>
        </p:xfrm>
        <a:graphic>
          <a:graphicData uri="http://schemas.openxmlformats.org/drawingml/2006/table">
            <a:tbl>
              <a:tblPr rtl="1">
                <a:tableStyleId>{5940675A-B579-460E-94D1-54222C63F5DA}</a:tableStyleId>
              </a:tblPr>
              <a:tblGrid>
                <a:gridCol w="823488">
                  <a:extLst>
                    <a:ext uri="{9D8B030D-6E8A-4147-A177-3AD203B41FA5}">
                      <a16:colId xmlns:a16="http://schemas.microsoft.com/office/drawing/2014/main" val="1201034491"/>
                    </a:ext>
                  </a:extLst>
                </a:gridCol>
                <a:gridCol w="3870837">
                  <a:extLst>
                    <a:ext uri="{9D8B030D-6E8A-4147-A177-3AD203B41FA5}">
                      <a16:colId xmlns:a16="http://schemas.microsoft.com/office/drawing/2014/main" val="2213695157"/>
                    </a:ext>
                  </a:extLst>
                </a:gridCol>
              </a:tblGrid>
              <a:tr h="445183">
                <a:tc>
                  <a:txBody>
                    <a:bodyPr/>
                    <a:lstStyle/>
                    <a:p>
                      <a:pPr marL="0" marR="0" indent="0" algn="ctr" defTabSz="914126" rtl="1" fontAlgn="ctr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  <a:sym typeface="Calibri"/>
                        </a:rPr>
                        <a:t>اسم الوحدة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26" rtl="1" fontAlgn="ctr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  <a:sym typeface="Calibri"/>
                        </a:rPr>
                        <a:t>يظهر معرفة ومهارة في أعمال الصيانة العامة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7744320"/>
                  </a:ext>
                </a:extLst>
              </a:tr>
              <a:tr h="267804">
                <a:tc>
                  <a:txBody>
                    <a:bodyPr/>
                    <a:lstStyle/>
                    <a:p>
                      <a:pPr marL="0" marR="0" indent="0" algn="ctr" defTabSz="914126" rtl="1" fontAlgn="ctr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  <a:sym typeface="Calibri"/>
                        </a:rPr>
                        <a:t>عنوان  الدرس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المقص الكهربائي وطرق </a:t>
                      </a:r>
                      <a:r>
                        <a:rPr lang="ar-AE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استخدامة</a:t>
                      </a:r>
                      <a:r>
                        <a:rPr lang="ar-A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17684707"/>
                  </a:ext>
                </a:extLst>
              </a:tr>
              <a:tr h="375691">
                <a:tc>
                  <a:txBody>
                    <a:bodyPr/>
                    <a:lstStyle/>
                    <a:p>
                      <a:pPr algn="ctr" rtl="1" fontAlgn="ctr">
                        <a:lnSpc>
                          <a:spcPct val="150000"/>
                        </a:lnSpc>
                      </a:pPr>
                      <a:r>
                        <a:rPr lang="ar-A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مخرج</a:t>
                      </a:r>
                      <a:r>
                        <a:rPr lang="ar-AE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التعلم </a:t>
                      </a: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>
                        <a:lnSpc>
                          <a:spcPct val="150000"/>
                        </a:lnSpc>
                      </a:pPr>
                      <a:r>
                        <a:rPr lang="ar-A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يُمسك المقص الكهربائي بطريقة صحيحة ويتحكم به مع اتخاذ إجراءات الأمن والسلامة المهنية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8902301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DD07F9A5-BD34-45DF-8C34-F84E3A643049}"/>
              </a:ext>
            </a:extLst>
          </p:cNvPr>
          <p:cNvSpPr txBox="1"/>
          <p:nvPr/>
        </p:nvSpPr>
        <p:spPr>
          <a:xfrm>
            <a:off x="3846605" y="2051769"/>
            <a:ext cx="3532694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AE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فيديو طريقة استخدام المقص الكهربائي </a:t>
            </a:r>
            <a:endParaRPr lang="en-GB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8194" name="Picture 2" descr="مقص كهربائي النسيج جولة سكين القماش القاطع النسيج مقص الجلود القماش آلة قطع  آلة شحذ السكين العمودي : Amazon.ae: المطبخ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08" y="2636544"/>
            <a:ext cx="2699238" cy="271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2184" y="3025985"/>
            <a:ext cx="2321536" cy="232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7012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شاشة عريضة</PresentationFormat>
  <Paragraphs>8</Paragraphs>
  <Slides>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7" baseType="lpstr">
      <vt:lpstr>Arabic Typesetting</vt:lpstr>
      <vt:lpstr>Arial</vt:lpstr>
      <vt:lpstr>Calibri</vt:lpstr>
      <vt:lpstr>Calibri Light</vt:lpstr>
      <vt:lpstr>Times New Roman</vt:lpstr>
      <vt:lpstr>نسق Office</vt:lpstr>
      <vt:lpstr>عرض تقديمي في PowerPoint</vt:lpstr>
    </vt:vector>
  </TitlesOfParts>
  <Company>ZHO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AWAD SALEH AHMED ALHARBI</dc:creator>
  <cp:lastModifiedBy>alharbi awad alharbi</cp:lastModifiedBy>
  <cp:revision>2</cp:revision>
  <dcterms:created xsi:type="dcterms:W3CDTF">2024-03-26T08:10:42Z</dcterms:created>
  <dcterms:modified xsi:type="dcterms:W3CDTF">2024-04-03T00:01:39Z</dcterms:modified>
</cp:coreProperties>
</file>